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76" r:id="rId2"/>
    <p:sldId id="275" r:id="rId3"/>
    <p:sldId id="280" r:id="rId4"/>
    <p:sldId id="274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588"/>
    <p:restoredTop sz="94586"/>
  </p:normalViewPr>
  <p:slideViewPr>
    <p:cSldViewPr snapToGrid="0" snapToObjects="1">
      <p:cViewPr varScale="1">
        <p:scale>
          <a:sx n="103" d="100"/>
          <a:sy n="103" d="100"/>
        </p:scale>
        <p:origin x="208" y="2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7C5A48-7E4F-B34A-85C0-AC23498DDAA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676CF26-5D05-D542-8A72-87E6E34F61E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47CBC2F-9551-FB49-B9A1-2DE8736740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E88188-D89A-C84E-8FB6-B3B1A53DE3A4}" type="datetimeFigureOut">
              <a:rPr lang="en-US" smtClean="0"/>
              <a:t>10/1/20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F7714C3-8F9E-7942-BFF6-DEB6F9260B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C2C1D5A-75B0-AA42-9ACF-7395A9A948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FD3B3-760B-8040-A067-1EA2070532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2180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76E4A2-317D-6E44-A15E-8EEAB2DC33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C28A120-6B2E-874F-AAAC-D1C0BB3E631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9BF1148-9C74-374A-93A3-A19FFDC48E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E88188-D89A-C84E-8FB6-B3B1A53DE3A4}" type="datetimeFigureOut">
              <a:rPr lang="en-US" smtClean="0"/>
              <a:t>10/1/20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46B3EF0-05F9-5E48-8795-ECF23C20D9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5AC6315-9A8F-AA42-ADDB-F042FF95CC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FD3B3-760B-8040-A067-1EA2070532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35801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1A49578-F785-A249-A46B-B39B0CE4132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BD814DD-FD99-3741-81E6-B8E43EF67A6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839FA1A-689D-6A4A-B5E3-8C3E8FF52E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E88188-D89A-C84E-8FB6-B3B1A53DE3A4}" type="datetimeFigureOut">
              <a:rPr lang="en-US" smtClean="0"/>
              <a:t>10/1/20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C138BF2-5B92-8C40-BBE5-39DDAD1B69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ED99000-B708-094C-BB03-7CDCADB5E2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FD3B3-760B-8040-A067-1EA2070532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46990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B5580B-E803-2848-85F5-4EAE490B6C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321585-E97A-0547-9285-B58868CC422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12B77C0-13BD-954D-A72D-3B6E4B883C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E88188-D89A-C84E-8FB6-B3B1A53DE3A4}" type="datetimeFigureOut">
              <a:rPr lang="en-US" smtClean="0"/>
              <a:t>10/1/20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48B6392-5F59-9A49-834F-B811B56367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C3223B7-2B75-3A4E-85F1-519795FBAD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FD3B3-760B-8040-A067-1EA2070532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45558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A30DE1-B6ED-C348-8A48-217928C565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19AF056-459F-624C-80DD-4EB26821041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974ED81-0E28-4140-873D-F0220E9D95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E88188-D89A-C84E-8FB6-B3B1A53DE3A4}" type="datetimeFigureOut">
              <a:rPr lang="en-US" smtClean="0"/>
              <a:t>10/1/20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4FF1A27-5130-6740-B165-0EEA464413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CCC9307-053F-8341-85ED-0E6E777FCA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FD3B3-760B-8040-A067-1EA2070532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44588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73AB4D-FEDE-5143-919B-88447B59ED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622C06-8065-2F4A-BCE2-AB380CE484A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EE41AFC-65C4-0540-B2F1-D4CFC4C17E0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B9F1BA8-F257-EE42-81D6-4B26479E8D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E88188-D89A-C84E-8FB6-B3B1A53DE3A4}" type="datetimeFigureOut">
              <a:rPr lang="en-US" smtClean="0"/>
              <a:t>10/1/20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A3703B9-7B92-5F4B-9131-10A7649024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7D06904-5BE3-C240-B964-8C32E7F6F5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FD3B3-760B-8040-A067-1EA2070532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68507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928946-FAF9-8F44-AD1C-02EDDFA9F7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6AED869-4566-3343-AC36-657F90F90A9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D6F082E-CDD9-1049-A793-0F5C6EABFA8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64354D7-A0C3-BF40-A588-146676F5591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85249BA-1AE4-9747-B845-804F1BDAF3E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59EB088-FAB1-754F-98E3-15C258B376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E88188-D89A-C84E-8FB6-B3B1A53DE3A4}" type="datetimeFigureOut">
              <a:rPr lang="en-US" smtClean="0"/>
              <a:t>10/1/20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C18A011-96CA-B640-93BC-F3BD9D12C6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6B46822-A12B-994B-A137-C2C037DB81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FD3B3-760B-8040-A067-1EA2070532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51889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80B611-AA5A-394A-A910-E226353DB2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E1B420E-4337-4348-B768-D00F30AAC1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E88188-D89A-C84E-8FB6-B3B1A53DE3A4}" type="datetimeFigureOut">
              <a:rPr lang="en-US" smtClean="0"/>
              <a:t>10/1/20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7705F3C-4FF1-9F46-99C0-4F8BD49B9D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67AB5CC-F8A6-1F42-9EC4-D36D1FE630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FD3B3-760B-8040-A067-1EA2070532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20693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67CB27D-A000-9E42-8CA8-47073C0476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E88188-D89A-C84E-8FB6-B3B1A53DE3A4}" type="datetimeFigureOut">
              <a:rPr lang="en-US" smtClean="0"/>
              <a:t>10/1/20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7A332B7-DCD1-5D4A-9721-066E9BB656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9B09EFD-DF55-4643-9AE0-C49CC90FF9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FD3B3-760B-8040-A067-1EA2070532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84144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ECFC8C-1B35-6343-881B-3398AABF61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314511-15DD-CF45-A91F-9130919A91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3309645-101C-374C-AC00-E74598D8429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2A1A5FA-8EB5-BD43-9113-37ED32F177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E88188-D89A-C84E-8FB6-B3B1A53DE3A4}" type="datetimeFigureOut">
              <a:rPr lang="en-US" smtClean="0"/>
              <a:t>10/1/20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D0093BC-3F46-F148-9347-5D48EA76C0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4408CDB-B8FD-944E-A4BA-F98E610B51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FD3B3-760B-8040-A067-1EA2070532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67758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364D4A-D6BA-A441-87CC-02055FA5BC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D3297C9-AEAD-8444-BB4A-AB9DD2C873A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C0956C9-0CAF-B947-B5B6-38C2898EE87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8971D85-460F-9545-9259-0BFAE40346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E88188-D89A-C84E-8FB6-B3B1A53DE3A4}" type="datetimeFigureOut">
              <a:rPr lang="en-US" smtClean="0"/>
              <a:t>10/1/20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6FF9432-9A89-8E4C-B2CC-9594846308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F28E0B7-133E-8648-A8A6-90E8976A83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FD3B3-760B-8040-A067-1EA2070532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07430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8C017FE-473E-984C-9CC7-ADAB4AA9F6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E3AD896-E25F-3740-BAC4-06D3CED0C8A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07D5F02-55D9-B14D-A24F-7855DB88828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E88188-D89A-C84E-8FB6-B3B1A53DE3A4}" type="datetimeFigureOut">
              <a:rPr lang="en-US" smtClean="0"/>
              <a:t>10/1/20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BE18EE2-EF5C-E148-B9C1-85DB5ABF835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68604A8-8371-104F-90D9-0E5C0E45447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DFD3B3-760B-8040-A067-1EA2070532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251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26BD7C-72BB-CE4E-AFB3-5F504A5C71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7834" y="430099"/>
            <a:ext cx="3864429" cy="1325563"/>
          </a:xfrm>
        </p:spPr>
        <p:txBody>
          <a:bodyPr/>
          <a:lstStyle/>
          <a:p>
            <a:pPr algn="ctr"/>
            <a:r>
              <a:rPr lang="en-US" b="1" i="1" dirty="0">
                <a:latin typeface="Cavolini" panose="03000502040302020204" pitchFamily="66" charset="0"/>
                <a:cs typeface="Cavolini" panose="03000502040302020204" pitchFamily="66" charset="0"/>
              </a:rPr>
              <a:t>Arrival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BBC4B4-D76D-B64D-8B38-98FE5955F1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4569823" cy="4351338"/>
          </a:xfrm>
        </p:spPr>
        <p:txBody>
          <a:bodyPr vert="horz" lIns="91440" tIns="45720" rIns="91440" bIns="45720" rtlCol="0" anchor="t">
            <a:normAutofit fontScale="85000" lnSpcReduction="20000"/>
          </a:bodyPr>
          <a:lstStyle/>
          <a:p>
            <a:r>
              <a:rPr lang="en-US" dirty="0">
                <a:latin typeface="Cavolini"/>
                <a:cs typeface="Cavolini"/>
              </a:rPr>
              <a:t>Students will enter through the cafeteria.</a:t>
            </a:r>
          </a:p>
          <a:p>
            <a:r>
              <a:rPr lang="en-US" dirty="0">
                <a:latin typeface="Cavolini"/>
                <a:cs typeface="Cavolini"/>
              </a:rPr>
              <a:t>There they will immediately have their temperatures taken.</a:t>
            </a:r>
          </a:p>
          <a:p>
            <a:r>
              <a:rPr lang="en-US" dirty="0">
                <a:latin typeface="Cavolini"/>
                <a:cs typeface="Cavolini"/>
              </a:rPr>
              <a:t>You will also have to complete a safety attestation form.</a:t>
            </a:r>
          </a:p>
          <a:p>
            <a:r>
              <a:rPr lang="en-US" dirty="0">
                <a:latin typeface="Cavolini"/>
                <a:cs typeface="Cavolini"/>
              </a:rPr>
              <a:t>Have Patience and follow all previously mentioned safety protocols.</a:t>
            </a:r>
          </a:p>
          <a:p>
            <a:r>
              <a:rPr lang="en-US" dirty="0">
                <a:latin typeface="Cavolini"/>
                <a:cs typeface="Cavolini"/>
              </a:rPr>
              <a:t>Digital Late Passes</a:t>
            </a:r>
            <a:endParaRPr lang="en-US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62288FE9-34B6-0B4B-9CFF-1467C6299489}"/>
              </a:ext>
            </a:extLst>
          </p:cNvPr>
          <p:cNvSpPr txBox="1">
            <a:spLocks/>
          </p:cNvSpPr>
          <p:nvPr/>
        </p:nvSpPr>
        <p:spPr>
          <a:xfrm>
            <a:off x="6775268" y="396490"/>
            <a:ext cx="3864429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b="1" i="1" dirty="0">
                <a:latin typeface="Cavolini" panose="03000502040302020204" pitchFamily="66" charset="0"/>
                <a:cs typeface="Cavolini" panose="03000502040302020204" pitchFamily="66" charset="0"/>
              </a:rPr>
              <a:t>Dismissal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ECE9167F-78A6-2E45-92E9-CE313229BF52}"/>
              </a:ext>
            </a:extLst>
          </p:cNvPr>
          <p:cNvSpPr txBox="1">
            <a:spLocks/>
          </p:cNvSpPr>
          <p:nvPr/>
        </p:nvSpPr>
        <p:spPr>
          <a:xfrm>
            <a:off x="6096000" y="1825625"/>
            <a:ext cx="5817326" cy="4351338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latin typeface="Cavolini" panose="03000502040302020204" pitchFamily="66" charset="0"/>
                <a:cs typeface="Cavolini" panose="03000502040302020204" pitchFamily="66" charset="0"/>
              </a:rPr>
              <a:t>Students must leave the building immediately after their last class.</a:t>
            </a:r>
          </a:p>
          <a:p>
            <a:r>
              <a:rPr lang="en-US" dirty="0">
                <a:latin typeface="Cavolini"/>
                <a:cs typeface="Cavolini"/>
              </a:rPr>
              <a:t>They will exit the building via the </a:t>
            </a:r>
            <a:r>
              <a:rPr lang="en-US" b="1" dirty="0">
                <a:solidFill>
                  <a:srgbClr val="FF0000"/>
                </a:solidFill>
                <a:latin typeface="Cavolini"/>
                <a:cs typeface="Cavolini"/>
              </a:rPr>
              <a:t>closest</a:t>
            </a:r>
            <a:r>
              <a:rPr lang="en-US" dirty="0">
                <a:latin typeface="Cavolini"/>
                <a:cs typeface="Cavolini"/>
              </a:rPr>
              <a:t> exit to their class.</a:t>
            </a:r>
          </a:p>
          <a:p>
            <a:r>
              <a:rPr lang="en-US" dirty="0">
                <a:latin typeface="Cavolini" panose="03000502040302020204" pitchFamily="66" charset="0"/>
                <a:cs typeface="Cavolini" panose="03000502040302020204" pitchFamily="66" charset="0"/>
              </a:rPr>
              <a:t>There will be a single file, socially distanced line to wait for the bus to pick you up.</a:t>
            </a:r>
          </a:p>
          <a:p>
            <a:r>
              <a:rPr lang="en-US" dirty="0">
                <a:latin typeface="Cavolini"/>
                <a:cs typeface="Cavolini"/>
              </a:rPr>
              <a:t>There are absolutely </a:t>
            </a:r>
            <a:r>
              <a:rPr lang="en-US" b="1" dirty="0">
                <a:latin typeface="Cavolini"/>
                <a:cs typeface="Cavolini"/>
              </a:rPr>
              <a:t>NO</a:t>
            </a:r>
            <a:r>
              <a:rPr lang="en-US" dirty="0">
                <a:latin typeface="Cavolini"/>
                <a:cs typeface="Cavolini"/>
              </a:rPr>
              <a:t> large gatherings allowed. </a:t>
            </a:r>
            <a:endParaRPr lang="en-US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6" name="Up-Down Arrow 5">
            <a:extLst>
              <a:ext uri="{FF2B5EF4-FFF2-40B4-BE49-F238E27FC236}">
                <a16:creationId xmlns:a16="http://schemas.microsoft.com/office/drawing/2014/main" id="{C038DE99-E3C2-2546-9746-52BE73C0A4DD}"/>
              </a:ext>
            </a:extLst>
          </p:cNvPr>
          <p:cNvSpPr/>
          <p:nvPr/>
        </p:nvSpPr>
        <p:spPr>
          <a:xfrm>
            <a:off x="5381897" y="360136"/>
            <a:ext cx="714103" cy="6132739"/>
          </a:xfrm>
          <a:prstGeom prst="upDownArrow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03494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0671A8AE-40A1-4631-A6B8-581AFF0654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pizza sitting on top of a table&#10;&#10;Description automatically generated">
            <a:extLst>
              <a:ext uri="{FF2B5EF4-FFF2-40B4-BE49-F238E27FC236}">
                <a16:creationId xmlns:a16="http://schemas.microsoft.com/office/drawing/2014/main" id="{B4C941AB-E1D8-4B9F-A895-9B06FAF3649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5628" r="-1" b="-1"/>
          <a:stretch/>
        </p:blipFill>
        <p:spPr>
          <a:xfrm>
            <a:off x="3523488" y="-134542"/>
            <a:ext cx="8668512" cy="685799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AB58EF07-17C2-48CF-ABB0-EEF1F17CB8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" y="0"/>
            <a:ext cx="9339206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3000">
                <a:schemeClr val="bg1">
                  <a:alpha val="64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60EE559-F63D-3146-91C7-A4E25E5EA5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1029" y="4862240"/>
            <a:ext cx="4023360" cy="1009578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800" dirty="0">
                <a:latin typeface="Modern Love" pitchFamily="82" charset="0"/>
              </a:rPr>
              <a:t>School Lunch</a:t>
            </a:r>
            <a:endParaRPr lang="en-US" sz="4800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029" y="4546920"/>
            <a:ext cx="3977640" cy="18288"/>
          </a:xfrm>
          <a:prstGeom prst="rect">
            <a:avLst/>
          </a:prstGeom>
          <a:solidFill>
            <a:schemeClr val="tx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07C2C16D-DF6D-2A47-80E3-1DAE3CA98358}"/>
              </a:ext>
            </a:extLst>
          </p:cNvPr>
          <p:cNvSpPr txBox="1">
            <a:spLocks/>
          </p:cNvSpPr>
          <p:nvPr/>
        </p:nvSpPr>
        <p:spPr>
          <a:xfrm>
            <a:off x="458169" y="456668"/>
            <a:ext cx="4757733" cy="409939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Cavolini" panose="03000502040302020204" pitchFamily="66" charset="0"/>
                <a:cs typeface="Cavolini" panose="03000502040302020204" pitchFamily="66" charset="0"/>
              </a:rPr>
              <a:t>Students will all sit facing the entrance that they arrived  through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Cavolini" panose="03000502040302020204" pitchFamily="66" charset="0"/>
                <a:cs typeface="Cavolini" panose="03000502040302020204" pitchFamily="66" charset="0"/>
              </a:rPr>
              <a:t>6-foot distance is required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Cavolini"/>
                <a:cs typeface="Cavolini"/>
              </a:rPr>
              <a:t>You may take off your mask to eat and then it must go right back on.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Cavolini"/>
                <a:cs typeface="Cavolini"/>
              </a:rPr>
              <a:t>All Students must enter one way, and exit the other</a:t>
            </a:r>
          </a:p>
        </p:txBody>
      </p:sp>
    </p:spTree>
    <p:extLst>
      <p:ext uri="{BB962C8B-B14F-4D97-AF65-F5344CB8AC3E}">
        <p14:creationId xmlns:p14="http://schemas.microsoft.com/office/powerpoint/2010/main" val="331338092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50843" y="458620"/>
            <a:ext cx="7687636" cy="52322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u="sng" dirty="0"/>
              <a:t>Hybrid Instruction </a:t>
            </a:r>
          </a:p>
          <a:p>
            <a:endParaRPr lang="en-US" sz="32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Students receive instruction in school at least 2x per week (excluding holidays). </a:t>
            </a:r>
          </a:p>
          <a:p>
            <a:pPr marL="742950" lvl="1" indent="-285750">
              <a:buFont typeface="Wingdings" panose="05000000000000000000" pitchFamily="2" charset="2"/>
              <a:buChar char="q"/>
            </a:pPr>
            <a:r>
              <a:rPr lang="en-US" dirty="0">
                <a:solidFill>
                  <a:srgbClr val="C00000"/>
                </a:solidFill>
              </a:rPr>
              <a:t>Track A </a:t>
            </a:r>
            <a:r>
              <a:rPr lang="en-US" dirty="0"/>
              <a:t>will attend school Monday and Tuesdays (excluding holidays) </a:t>
            </a:r>
          </a:p>
          <a:p>
            <a:pPr marL="742950" lvl="1" indent="-285750">
              <a:buFont typeface="Wingdings" panose="05000000000000000000" pitchFamily="2" charset="2"/>
              <a:buChar char="q"/>
            </a:pPr>
            <a:r>
              <a:rPr lang="en-US" dirty="0">
                <a:solidFill>
                  <a:srgbClr val="C00000"/>
                </a:solidFill>
              </a:rPr>
              <a:t>Track B </a:t>
            </a:r>
            <a:r>
              <a:rPr lang="en-US" dirty="0"/>
              <a:t>will attend school Thursdays and Fridays </a:t>
            </a:r>
          </a:p>
          <a:p>
            <a:pPr marL="742950" lvl="1" indent="-285750">
              <a:buFont typeface="Wingdings" panose="05000000000000000000" pitchFamily="2" charset="2"/>
              <a:buChar char="q"/>
            </a:pPr>
            <a:r>
              <a:rPr lang="en-US" dirty="0">
                <a:solidFill>
                  <a:srgbClr val="C00000"/>
                </a:solidFill>
              </a:rPr>
              <a:t>Track C </a:t>
            </a:r>
            <a:r>
              <a:rPr lang="en-US" dirty="0"/>
              <a:t>will attend school Mondays, Tuesdays, Thursdays and Fridays </a:t>
            </a:r>
          </a:p>
          <a:p>
            <a:pPr marL="742950" lvl="1" indent="-285750">
              <a:buFont typeface="Wingdings" panose="05000000000000000000" pitchFamily="2" charset="2"/>
              <a:buChar char="q"/>
            </a:pPr>
            <a:r>
              <a:rPr lang="en-US" dirty="0">
                <a:solidFill>
                  <a:srgbClr val="C00000"/>
                </a:solidFill>
              </a:rPr>
              <a:t>Track D </a:t>
            </a:r>
            <a:r>
              <a:rPr lang="en-US" dirty="0"/>
              <a:t>have opted for 100% remote instruction</a:t>
            </a:r>
          </a:p>
          <a:p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Remote learning takes place on the day's students are not in school.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Students expected to go onto MS TEAMS during the class time (Remote Learning Schedule)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Attendance will be Counted on </a:t>
            </a:r>
            <a:r>
              <a:rPr lang="en-US" dirty="0">
                <a:solidFill>
                  <a:srgbClr val="FF0000"/>
                </a:solidFill>
              </a:rPr>
              <a:t>ALL SCHOOL DAYS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Students will be expected to be IN SCHOOL if Hybrid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Students will be expected to complete REMOTE assignments and LIVE lessons while at home.</a:t>
            </a:r>
          </a:p>
        </p:txBody>
      </p:sp>
      <p:pic>
        <p:nvPicPr>
          <p:cNvPr id="3" name="Picture 2" descr="The First Eight Things to Do with Your New Computer - Ask Leo!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8672" y="5508176"/>
            <a:ext cx="1829991" cy="1221128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5E03AAC7-74FB-427E-B8F9-94179684EBB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13686" y="138756"/>
            <a:ext cx="1780186" cy="179237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5B2217F-5687-40F3-A69A-4BBFF6BDC18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30660" y="2610034"/>
            <a:ext cx="4161340" cy="36298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58284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FA1953-DF43-9846-9BBA-47525229C6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36900"/>
            <a:ext cx="7184571" cy="2398486"/>
          </a:xfrm>
        </p:spPr>
        <p:txBody>
          <a:bodyPr>
            <a:normAutofit/>
          </a:bodyPr>
          <a:lstStyle/>
          <a:p>
            <a:r>
              <a:rPr lang="en-US" sz="5400" b="1" dirty="0">
                <a:latin typeface="Modern Love Caps"/>
              </a:rPr>
              <a:t>Hybrid Instructional Platform: Day to Day</a:t>
            </a:r>
            <a:br>
              <a:rPr lang="en-US" sz="5400" b="1" dirty="0">
                <a:latin typeface="Modern Love Caps" pitchFamily="82" charset="0"/>
              </a:rPr>
            </a:br>
            <a:r>
              <a:rPr lang="en-US" sz="5400" b="1" dirty="0">
                <a:solidFill>
                  <a:srgbClr val="FF0000"/>
                </a:solidFill>
                <a:latin typeface="Modern Love Caps"/>
              </a:rPr>
              <a:t>Safety</a:t>
            </a:r>
            <a:endParaRPr lang="en-US" sz="5400" b="1" dirty="0">
              <a:latin typeface="Modern Love Caps" pitchFamily="82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0C791A-6DC1-154F-8B3A-E857215829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269762"/>
            <a:ext cx="5257800" cy="4351338"/>
          </a:xfrm>
        </p:spPr>
        <p:txBody>
          <a:bodyPr vert="horz" lIns="91440" tIns="45720" rIns="91440" bIns="45720" rtlCol="0" anchor="t">
            <a:normAutofit fontScale="70000" lnSpcReduction="20000"/>
          </a:bodyPr>
          <a:lstStyle/>
          <a:p>
            <a:pPr marL="0" indent="0">
              <a:buNone/>
            </a:pPr>
            <a:endParaRPr lang="en-US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514350" indent="-514350">
              <a:buAutoNum type="arabicPeriod"/>
            </a:pPr>
            <a:r>
              <a:rPr lang="en-US" dirty="0">
                <a:latin typeface="Cavolini" panose="03000502040302020204" pitchFamily="66" charset="0"/>
                <a:cs typeface="Cavolini" panose="03000502040302020204" pitchFamily="66" charset="0"/>
              </a:rPr>
              <a:t>Wash your hands or sanitize frequently.</a:t>
            </a:r>
          </a:p>
          <a:p>
            <a:pPr marL="514350" indent="-514350">
              <a:buAutoNum type="arabicPeriod"/>
            </a:pPr>
            <a:r>
              <a:rPr lang="en-US" dirty="0">
                <a:latin typeface="Cavolini" panose="03000502040302020204" pitchFamily="66" charset="0"/>
                <a:cs typeface="Cavolini" panose="03000502040302020204" pitchFamily="66" charset="0"/>
              </a:rPr>
              <a:t>Wear your mask at all times. It should be covering both your mouth and nose.</a:t>
            </a:r>
          </a:p>
          <a:p>
            <a:pPr marL="514350" indent="-514350">
              <a:buAutoNum type="arabicPeriod"/>
            </a:pPr>
            <a:r>
              <a:rPr lang="en-US" dirty="0">
                <a:latin typeface="Cavolini" panose="03000502040302020204" pitchFamily="66" charset="0"/>
                <a:cs typeface="Cavolini" panose="03000502040302020204" pitchFamily="66" charset="0"/>
              </a:rPr>
              <a:t>Sneeze or cough with your face covering on and into your elbow.</a:t>
            </a:r>
          </a:p>
          <a:p>
            <a:pPr marL="514350" indent="-514350">
              <a:buAutoNum type="arabicPeriod"/>
            </a:pPr>
            <a:r>
              <a:rPr lang="en-US" dirty="0">
                <a:latin typeface="Cavolini" panose="03000502040302020204" pitchFamily="66" charset="0"/>
                <a:cs typeface="Cavolini" panose="03000502040302020204" pitchFamily="66" charset="0"/>
              </a:rPr>
              <a:t>Maintain your distance (at least 6 feet apart).</a:t>
            </a:r>
          </a:p>
          <a:p>
            <a:pPr marL="514350" indent="-514350">
              <a:buAutoNum type="arabicPeriod"/>
            </a:pPr>
            <a:r>
              <a:rPr lang="en-US" dirty="0">
                <a:latin typeface="Cavolini" panose="03000502040302020204" pitchFamily="66" charset="0"/>
                <a:cs typeface="Cavolini" panose="03000502040302020204" pitchFamily="66" charset="0"/>
              </a:rPr>
              <a:t>Follow the markings on the ground at school to help you with the flow of transitions.</a:t>
            </a:r>
          </a:p>
          <a:p>
            <a:pPr marL="514350" indent="-514350">
              <a:buAutoNum type="arabicPeriod"/>
            </a:pPr>
            <a:r>
              <a:rPr lang="en-US" dirty="0">
                <a:latin typeface="Cavolini"/>
                <a:cs typeface="Cavolini"/>
              </a:rPr>
              <a:t>ZERO TOLERANCE POLICY!!</a:t>
            </a:r>
            <a:endParaRPr lang="en-US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4098" name="Picture 2" descr="Covid-19 - FECC">
            <a:extLst>
              <a:ext uri="{FF2B5EF4-FFF2-40B4-BE49-F238E27FC236}">
                <a16:creationId xmlns:a16="http://schemas.microsoft.com/office/drawing/2014/main" id="{34A33584-B42C-5640-99A0-A534865598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1" y="0"/>
            <a:ext cx="52577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5792511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346</TotalTime>
  <Words>335</Words>
  <Application>Microsoft Macintosh PowerPoint</Application>
  <PresentationFormat>Widescreen</PresentationFormat>
  <Paragraphs>38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12" baseType="lpstr">
      <vt:lpstr>Arial</vt:lpstr>
      <vt:lpstr>Calibri</vt:lpstr>
      <vt:lpstr>Calibri Light</vt:lpstr>
      <vt:lpstr>Cavolini</vt:lpstr>
      <vt:lpstr>Modern Love</vt:lpstr>
      <vt:lpstr>Modern Love Caps</vt:lpstr>
      <vt:lpstr>Wingdings</vt:lpstr>
      <vt:lpstr>Office Theme</vt:lpstr>
      <vt:lpstr>Arrival</vt:lpstr>
      <vt:lpstr>School Lunch</vt:lpstr>
      <vt:lpstr>PowerPoint Presentation</vt:lpstr>
      <vt:lpstr>Hybrid Instructional Platform: Day to Day Safety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Noelia Soto</dc:creator>
  <cp:lastModifiedBy>KREAMER, PETER</cp:lastModifiedBy>
  <cp:revision>118</cp:revision>
  <dcterms:created xsi:type="dcterms:W3CDTF">2020-09-29T19:34:08Z</dcterms:created>
  <dcterms:modified xsi:type="dcterms:W3CDTF">2020-10-01T22:10:33Z</dcterms:modified>
</cp:coreProperties>
</file>